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26"/>
  </p:handoutMasterIdLst>
  <p:sldIdLst>
    <p:sldId id="305" r:id="rId2"/>
    <p:sldId id="306" r:id="rId3"/>
    <p:sldId id="321" r:id="rId4"/>
    <p:sldId id="296" r:id="rId5"/>
    <p:sldId id="308" r:id="rId6"/>
    <p:sldId id="297" r:id="rId7"/>
    <p:sldId id="298" r:id="rId8"/>
    <p:sldId id="307" r:id="rId9"/>
    <p:sldId id="320" r:id="rId10"/>
    <p:sldId id="309" r:id="rId11"/>
    <p:sldId id="299" r:id="rId12"/>
    <p:sldId id="300" r:id="rId13"/>
    <p:sldId id="310" r:id="rId14"/>
    <p:sldId id="316" r:id="rId15"/>
    <p:sldId id="312" r:id="rId16"/>
    <p:sldId id="323" r:id="rId17"/>
    <p:sldId id="324" r:id="rId18"/>
    <p:sldId id="322" r:id="rId19"/>
    <p:sldId id="301" r:id="rId20"/>
    <p:sldId id="317" r:id="rId21"/>
    <p:sldId id="313" r:id="rId22"/>
    <p:sldId id="318" r:id="rId23"/>
    <p:sldId id="314" r:id="rId24"/>
    <p:sldId id="319" r:id="rId25"/>
  </p:sldIdLst>
  <p:sldSz cx="9144000" cy="6858000" type="screen4x3"/>
  <p:notesSz cx="9774238" cy="67246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 snapToGrid="0" snapToObjects="1">
      <p:cViewPr>
        <p:scale>
          <a:sx n="72" d="100"/>
          <a:sy n="72" d="100"/>
        </p:scale>
        <p:origin x="-37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42584-62B0-4203-9BA8-514A81D9FA7C}" type="datetimeFigureOut">
              <a:rPr lang="en-AU" smtClean="0"/>
              <a:t>30/10/2014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725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8725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CEB04-07E7-4A34-A629-C542C5E927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545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10/30/2014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“Be the change you want to see in the world.”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AU" dirty="0" smtClean="0"/>
              <a:t>Gandhi.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7265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16696"/>
            <a:ext cx="8448261" cy="356483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AU" sz="2800" dirty="0" smtClean="0"/>
              <a:t>Choose a positive name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Start with the same sound / letter of your first name</a:t>
            </a:r>
          </a:p>
          <a:p>
            <a:pPr marL="1258888" indent="-357188">
              <a:lnSpc>
                <a:spcPct val="150000"/>
              </a:lnSpc>
            </a:pPr>
            <a:r>
              <a:rPr lang="en-AU" sz="2800" dirty="0" smtClean="0"/>
              <a:t>Something positive about yourself, or</a:t>
            </a:r>
          </a:p>
          <a:p>
            <a:pPr marL="1258888" indent="-357188">
              <a:lnSpc>
                <a:spcPct val="150000"/>
              </a:lnSpc>
            </a:pPr>
            <a:r>
              <a:rPr lang="en-AU" sz="2800" dirty="0" smtClean="0"/>
              <a:t>Something that you would like to be.</a:t>
            </a:r>
          </a:p>
          <a:p>
            <a:endParaRPr lang="en-AU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POSITIVE NAMES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58056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3182" y="2451652"/>
            <a:ext cx="7573617" cy="3896140"/>
          </a:xfrm>
        </p:spPr>
        <p:txBody>
          <a:bodyPr>
            <a:noAutofit/>
          </a:bodyPr>
          <a:lstStyle/>
          <a:p>
            <a:pPr marL="0" indent="265113">
              <a:buNone/>
            </a:pPr>
            <a:r>
              <a:rPr lang="en-AU" sz="2800" dirty="0" smtClean="0"/>
              <a:t>Green Haven Prison, New York in 1975</a:t>
            </a:r>
          </a:p>
          <a:p>
            <a:pPr marL="981075" indent="-358775"/>
            <a:r>
              <a:rPr lang="en-AU" sz="2800" dirty="0" smtClean="0"/>
              <a:t>Prisoners</a:t>
            </a:r>
          </a:p>
          <a:p>
            <a:pPr marL="981075" indent="-358775"/>
            <a:r>
              <a:rPr lang="en-AU" sz="2800" dirty="0" smtClean="0"/>
              <a:t>Quakers</a:t>
            </a:r>
          </a:p>
          <a:p>
            <a:pPr marL="981075" indent="-358775"/>
            <a:r>
              <a:rPr lang="en-AU" sz="2800" dirty="0" smtClean="0"/>
              <a:t>Civil Rights Movement</a:t>
            </a:r>
          </a:p>
          <a:p>
            <a:pPr marL="981075" indent="-358775"/>
            <a:r>
              <a:rPr lang="en-AU" sz="2800" dirty="0" smtClean="0"/>
              <a:t>Children’s Creative Response to Conflict</a:t>
            </a:r>
          </a:p>
          <a:p>
            <a:pPr marL="92075" indent="0" algn="ctr">
              <a:lnSpc>
                <a:spcPct val="200000"/>
              </a:lnSpc>
              <a:buNone/>
            </a:pPr>
            <a:r>
              <a:rPr lang="en-AU" sz="2800" dirty="0" smtClean="0"/>
              <a:t>USA - 16,000 workshops with 225,000 people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START OF AVP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5105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8313" y="2478158"/>
            <a:ext cx="5791200" cy="4068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dirty="0" smtClean="0"/>
              <a:t>Prisons</a:t>
            </a:r>
          </a:p>
          <a:p>
            <a:pPr marL="542925" indent="-277813"/>
            <a:r>
              <a:rPr lang="en-AU" sz="2800" dirty="0" smtClean="0"/>
              <a:t>Recidivism (reoffending)</a:t>
            </a:r>
          </a:p>
          <a:p>
            <a:pPr marL="542925" indent="-277813"/>
            <a:r>
              <a:rPr lang="en-AU" sz="2800" dirty="0" smtClean="0"/>
              <a:t>Anger responses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AU" sz="2800" dirty="0" smtClean="0"/>
              <a:t>Schools</a:t>
            </a:r>
          </a:p>
          <a:p>
            <a:pPr marL="542925" indent="-277813"/>
            <a:r>
              <a:rPr lang="en-AU" sz="2800" dirty="0" smtClean="0"/>
              <a:t>Reduced </a:t>
            </a:r>
            <a:r>
              <a:rPr lang="en-AU" sz="2800" dirty="0"/>
              <a:t>v</a:t>
            </a:r>
            <a:r>
              <a:rPr lang="en-AU" sz="2800" dirty="0" smtClean="0"/>
              <a:t>iolent incidents</a:t>
            </a:r>
          </a:p>
          <a:p>
            <a:pPr marL="542925" indent="-277813"/>
            <a:r>
              <a:rPr lang="en-AU" sz="2800" dirty="0" smtClean="0"/>
              <a:t>Improved attitudes</a:t>
            </a:r>
          </a:p>
          <a:p>
            <a:pPr marL="542925" indent="-277813"/>
            <a:r>
              <a:rPr lang="en-AU" sz="2800" dirty="0" smtClean="0"/>
              <a:t>Improved grades</a:t>
            </a:r>
            <a:endParaRPr lang="en-AU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AVP RESEARCH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363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31165"/>
            <a:ext cx="8355207" cy="391852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AVP Worldwide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18976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68557" y="2676940"/>
            <a:ext cx="5857460" cy="327328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AU" sz="2800" dirty="0" smtClean="0"/>
              <a:t>Started in 1991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In every state and territory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Network of independent state groups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Peace Leadership in Darwin - 2010</a:t>
            </a:r>
            <a:endParaRPr lang="en-AU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AVP AUSTRALIA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2669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8226" y="2451651"/>
            <a:ext cx="6586331" cy="388288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AU" sz="2800" dirty="0" smtClean="0"/>
              <a:t>Communities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Schools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Prisons</a:t>
            </a:r>
          </a:p>
          <a:p>
            <a:pPr marL="265113" indent="-265113">
              <a:lnSpc>
                <a:spcPct val="150000"/>
              </a:lnSpc>
            </a:pPr>
            <a:r>
              <a:rPr lang="en-AU" sz="2800" dirty="0" smtClean="0"/>
              <a:t>Interfaith – partnership with FAIR - 2005                          (Forum for Australian Islamic Relations)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Peace Leadership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Transforming Conflict – spin-0ff with TAFE 2000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AVP IN NSW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66730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470" y="1769658"/>
            <a:ext cx="6520069" cy="489005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Gathering 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4485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48" y="1766621"/>
            <a:ext cx="6475475" cy="483662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Small Group 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7818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511" y="1736030"/>
            <a:ext cx="4392871" cy="481561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Challenging 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4573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08383" y="2305878"/>
            <a:ext cx="7878417" cy="4121425"/>
          </a:xfrm>
        </p:spPr>
        <p:txBody>
          <a:bodyPr>
            <a:normAutofit/>
          </a:bodyPr>
          <a:lstStyle/>
          <a:p>
            <a:r>
              <a:rPr lang="en-AU" dirty="0" smtClean="0"/>
              <a:t>Handle everyday conflict better</a:t>
            </a:r>
          </a:p>
          <a:p>
            <a:pPr marL="808038" indent="-357188"/>
            <a:r>
              <a:rPr lang="en-AU" dirty="0"/>
              <a:t>M</a:t>
            </a:r>
            <a:r>
              <a:rPr lang="en-AU" dirty="0" smtClean="0"/>
              <a:t>istrust in new communities</a:t>
            </a:r>
          </a:p>
          <a:p>
            <a:pPr marL="808038" indent="-357188"/>
            <a:r>
              <a:rPr lang="en-AU" dirty="0" smtClean="0"/>
              <a:t>Conflicts with children</a:t>
            </a:r>
          </a:p>
          <a:p>
            <a:pPr marL="808038" indent="-357188"/>
            <a:r>
              <a:rPr lang="en-AU" dirty="0" smtClean="0"/>
              <a:t>Couples relationships</a:t>
            </a:r>
          </a:p>
          <a:p>
            <a:pPr marL="808038" indent="-357188"/>
            <a:r>
              <a:rPr lang="en-AU" dirty="0" smtClean="0"/>
              <a:t>Stress from new norms &amp; values </a:t>
            </a:r>
          </a:p>
          <a:p>
            <a:pPr marL="808038" indent="-357188"/>
            <a:r>
              <a:rPr lang="en-AU" dirty="0" smtClean="0"/>
              <a:t>Stress from challenges to former status</a:t>
            </a:r>
          </a:p>
          <a:p>
            <a:pPr marL="808038" indent="-357188"/>
            <a:r>
              <a:rPr lang="en-AU" dirty="0" smtClean="0"/>
              <a:t>Community members asked to intervene in conflict</a:t>
            </a:r>
          </a:p>
          <a:p>
            <a:pPr marL="450850" indent="0">
              <a:buNone/>
            </a:pPr>
            <a:endParaRPr lang="en-AU" sz="800" dirty="0" smtClean="0"/>
          </a:p>
          <a:p>
            <a:r>
              <a:rPr lang="en-AU" dirty="0"/>
              <a:t>H</a:t>
            </a:r>
            <a:r>
              <a:rPr lang="en-AU" dirty="0" smtClean="0"/>
              <a:t>ave more peace in your lives</a:t>
            </a:r>
          </a:p>
          <a:p>
            <a:r>
              <a:rPr lang="en-AU" dirty="0" smtClean="0"/>
              <a:t>Facilitator training in group process &amp; team leadership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What’s in it for people of refugee background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3680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25148"/>
            <a:ext cx="7408333" cy="416118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Active Visions of Peace (AVP)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Peaceful Pathways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Peace Leadership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Community Conflict Transformation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Help Increase the Peace (HIP)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AU" sz="2800" dirty="0" err="1" smtClean="0"/>
              <a:t>Programa</a:t>
            </a:r>
            <a:r>
              <a:rPr lang="en-AU" sz="2800" dirty="0" smtClean="0"/>
              <a:t> </a:t>
            </a:r>
            <a:r>
              <a:rPr lang="en-AU" sz="2800" dirty="0" err="1" smtClean="0"/>
              <a:t>Alternativas</a:t>
            </a:r>
            <a:r>
              <a:rPr lang="en-AU" sz="2800" dirty="0" smtClean="0"/>
              <a:t> a la </a:t>
            </a:r>
            <a:r>
              <a:rPr lang="en-AU" sz="2800" dirty="0" err="1" smtClean="0"/>
              <a:t>Violencia</a:t>
            </a:r>
            <a:r>
              <a:rPr lang="en-AU" sz="2800" dirty="0" smtClean="0"/>
              <a:t> (PAV)</a:t>
            </a:r>
            <a:endParaRPr lang="en-AU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ALTERNATIVES TO VIOLENCE PROJECT (AVP)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79716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51652"/>
            <a:ext cx="7408333" cy="417443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dirty="0" smtClean="0"/>
              <a:t>Community members can train as facilitators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Literacy or fluency not a barrier</a:t>
            </a:r>
            <a:endParaRPr lang="en-AU" dirty="0"/>
          </a:p>
          <a:p>
            <a:pPr>
              <a:lnSpc>
                <a:spcPct val="150000"/>
              </a:lnSpc>
            </a:pPr>
            <a:r>
              <a:rPr lang="en-AU" dirty="0" smtClean="0"/>
              <a:t>Can use interpreters or community languages</a:t>
            </a:r>
          </a:p>
          <a:p>
            <a:pPr>
              <a:lnSpc>
                <a:spcPct val="110000"/>
              </a:lnSpc>
            </a:pPr>
            <a:r>
              <a:rPr lang="en-AU" dirty="0" smtClean="0"/>
              <a:t>Workshops in specific or mixed communities – build connections with wider community</a:t>
            </a:r>
          </a:p>
          <a:p>
            <a:pPr>
              <a:lnSpc>
                <a:spcPct val="150000"/>
              </a:lnSpc>
            </a:pPr>
            <a:r>
              <a:rPr lang="en-AU" dirty="0" smtClean="0"/>
              <a:t>Contact with AVP programs in countries of origin</a:t>
            </a:r>
          </a:p>
          <a:p>
            <a:pPr>
              <a:lnSpc>
                <a:spcPct val="150000"/>
              </a:lnSpc>
            </a:pPr>
            <a:r>
              <a:rPr lang="en-AU" dirty="0"/>
              <a:t>M</a:t>
            </a:r>
            <a:r>
              <a:rPr lang="en-AU" dirty="0" smtClean="0"/>
              <a:t>irrors Recovery from Trauma frameworks.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What’s </a:t>
            </a:r>
            <a:r>
              <a:rPr lang="en-AU" dirty="0"/>
              <a:t>in it for people of refugee </a:t>
            </a:r>
            <a:r>
              <a:rPr lang="en-AU" dirty="0" smtClean="0"/>
              <a:t>backgrounds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4510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90261" y="2822713"/>
            <a:ext cx="6690139" cy="33034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AU" sz="2800" dirty="0" smtClean="0"/>
              <a:t>Stand up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Divide into pairs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One speaker and one listener</a:t>
            </a:r>
          </a:p>
          <a:p>
            <a:pPr>
              <a:lnSpc>
                <a:spcPct val="150000"/>
              </a:lnSpc>
            </a:pPr>
            <a:r>
              <a:rPr lang="en-AU" sz="2800" dirty="0" smtClean="0"/>
              <a:t>Speaker speak for two minutes on a topic</a:t>
            </a:r>
            <a:endParaRPr lang="en-AU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POSITIVE PAIRS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70432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Listener will “hold a still and generous space for the speaker to speak into.”</a:t>
            </a:r>
          </a:p>
          <a:p>
            <a:r>
              <a:rPr lang="en-AU" dirty="0" smtClean="0"/>
              <a:t>First speaker topic – “Something I have done in the last year that I am proud of.”</a:t>
            </a:r>
          </a:p>
          <a:p>
            <a:r>
              <a:rPr lang="en-AU" dirty="0" smtClean="0"/>
              <a:t>Swap roles</a:t>
            </a:r>
          </a:p>
          <a:p>
            <a:r>
              <a:rPr lang="en-AU" dirty="0" smtClean="0"/>
              <a:t>Second speaker topic – “Something I will do in the next year that I can be proud of.”</a:t>
            </a:r>
          </a:p>
          <a:p>
            <a:r>
              <a:rPr lang="en-AU" dirty="0" smtClean="0"/>
              <a:t>Ask “What happened in this activity for you?”</a:t>
            </a:r>
          </a:p>
          <a:p>
            <a:endParaRPr lang="en-AU" dirty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POSITIVE PAIRS 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91157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32383"/>
            <a:ext cx="8229599" cy="4187687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Green statements occur when both the speaker and listener are happy to continue to talk</a:t>
            </a:r>
          </a:p>
          <a:p>
            <a:r>
              <a:rPr lang="en-AU" dirty="0" smtClean="0"/>
              <a:t>Red statements occur when one person says something that hurts the other person and they want to stop talking</a:t>
            </a:r>
          </a:p>
          <a:p>
            <a:pPr>
              <a:lnSpc>
                <a:spcPct val="160000"/>
              </a:lnSpc>
            </a:pPr>
            <a:r>
              <a:rPr lang="en-AU" dirty="0" smtClean="0"/>
              <a:t>Green go statements, Red stop statements</a:t>
            </a:r>
          </a:p>
          <a:p>
            <a:pPr>
              <a:lnSpc>
                <a:spcPct val="160000"/>
              </a:lnSpc>
            </a:pPr>
            <a:r>
              <a:rPr lang="en-AU" dirty="0" smtClean="0"/>
              <a:t>In pairs or threes </a:t>
            </a:r>
          </a:p>
          <a:p>
            <a:pPr marL="901700" indent="-279400"/>
            <a:r>
              <a:rPr lang="en-AU" dirty="0" smtClean="0"/>
              <a:t>Share 3 green statements</a:t>
            </a:r>
          </a:p>
          <a:p>
            <a:pPr marL="901700" indent="-279400"/>
            <a:r>
              <a:rPr lang="en-AU" dirty="0" smtClean="0"/>
              <a:t>Share 3 green statements</a:t>
            </a:r>
          </a:p>
          <a:p>
            <a:pPr marL="901700" indent="-279400"/>
            <a:r>
              <a:rPr lang="en-AU" dirty="0" smtClean="0"/>
              <a:t>Share 1 green statement response to 1 red statement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RED AND GREEN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192932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0142"/>
          </a:xfrm>
        </p:spPr>
        <p:txBody>
          <a:bodyPr/>
          <a:lstStyle/>
          <a:p>
            <a:r>
              <a:rPr lang="en-AU" dirty="0" smtClean="0"/>
              <a:t>AVP BUILDING BLOCKS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526747"/>
            <a:ext cx="7308850" cy="412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97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1304" y="2570922"/>
            <a:ext cx="8494644" cy="37768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2300" dirty="0" smtClean="0"/>
              <a:t>AVP is a worldwide network of not-for-profit groups of volunteers</a:t>
            </a:r>
          </a:p>
          <a:p>
            <a:pPr marL="542925" indent="-357188">
              <a:lnSpc>
                <a:spcPct val="150000"/>
              </a:lnSpc>
            </a:pPr>
            <a:r>
              <a:rPr lang="en-AU" sz="2300" dirty="0" smtClean="0"/>
              <a:t>20 hour intensive workshops</a:t>
            </a:r>
          </a:p>
          <a:p>
            <a:pPr marL="542925" indent="-357188">
              <a:lnSpc>
                <a:spcPct val="150000"/>
              </a:lnSpc>
            </a:pPr>
            <a:r>
              <a:rPr lang="en-AU" sz="2300" dirty="0" smtClean="0"/>
              <a:t>On creative conflict transformation</a:t>
            </a:r>
          </a:p>
          <a:p>
            <a:pPr marL="542925" indent="-357188">
              <a:lnSpc>
                <a:spcPct val="150000"/>
              </a:lnSpc>
            </a:pPr>
            <a:r>
              <a:rPr lang="en-AU" sz="2300" dirty="0" smtClean="0"/>
              <a:t>Group experiential learning process</a:t>
            </a:r>
          </a:p>
          <a:p>
            <a:pPr marL="542925" indent="-357188"/>
            <a:r>
              <a:rPr lang="en-AU" sz="2300" dirty="0" smtClean="0"/>
              <a:t>Empowering people to use nonviolent alternative responses to the conflict in their everyday lives</a:t>
            </a:r>
          </a:p>
          <a:p>
            <a:pPr marL="542925" indent="-357188">
              <a:lnSpc>
                <a:spcPct val="150000"/>
              </a:lnSpc>
            </a:pPr>
            <a:r>
              <a:rPr lang="en-AU" sz="2300" dirty="0" smtClean="0"/>
              <a:t>In communities, schools, prisons and traumatised communities</a:t>
            </a:r>
            <a:endParaRPr lang="en-AU" sz="23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ALTERNATIVES TO VOLENCE PROJECT (AVP)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39085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84175" y="2133600"/>
            <a:ext cx="4094922" cy="458525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AU" dirty="0" smtClean="0"/>
              <a:t>Introduction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Workshops</a:t>
            </a:r>
          </a:p>
          <a:p>
            <a:pPr marL="457200" indent="-457200">
              <a:buFont typeface="+mj-lt"/>
              <a:buAutoNum type="arabicPeriod"/>
            </a:pPr>
            <a:r>
              <a:rPr lang="en-AU" u="sng" dirty="0" smtClean="0"/>
              <a:t>Activity: Positive Names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Start of AVP</a:t>
            </a:r>
            <a:endParaRPr lang="en-AU" dirty="0"/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Research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AVP around the world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AVP in Australia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AVP in NSW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 smtClean="0"/>
              <a:t>Peace Leadership</a:t>
            </a:r>
          </a:p>
          <a:p>
            <a:pPr marL="457200" indent="-457200">
              <a:buFont typeface="+mj-lt"/>
              <a:buAutoNum type="arabicPeriod"/>
            </a:pPr>
            <a:r>
              <a:rPr lang="en-AU" u="sng" dirty="0" smtClean="0"/>
              <a:t>Activity: Positive Pairs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EMPOWERING PEOPLE TO RESOLVE CONFLICT IN COMMUNITIES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90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/>
              <a:t>Violence can -</a:t>
            </a:r>
          </a:p>
          <a:p>
            <a:r>
              <a:rPr lang="en-AU" dirty="0" smtClean="0"/>
              <a:t>Be physical, verbal</a:t>
            </a:r>
            <a:r>
              <a:rPr lang="en-AU" dirty="0"/>
              <a:t> </a:t>
            </a:r>
            <a:r>
              <a:rPr lang="en-AU" dirty="0" smtClean="0"/>
              <a:t>or emotional</a:t>
            </a:r>
          </a:p>
          <a:p>
            <a:r>
              <a:rPr lang="en-AU" dirty="0" smtClean="0"/>
              <a:t>Damage or break relationships and communities</a:t>
            </a:r>
          </a:p>
          <a:p>
            <a:pPr marL="0" indent="0">
              <a:buNone/>
            </a:pPr>
            <a:endParaRPr lang="en-AU" sz="800" dirty="0"/>
          </a:p>
          <a:p>
            <a:pPr marL="0" indent="0">
              <a:buNone/>
            </a:pPr>
            <a:r>
              <a:rPr lang="en-AU" dirty="0" smtClean="0"/>
              <a:t>Alternatives to Violence can -</a:t>
            </a:r>
          </a:p>
          <a:p>
            <a:r>
              <a:rPr lang="en-AU" dirty="0" smtClean="0"/>
              <a:t>Heal relationships</a:t>
            </a:r>
          </a:p>
          <a:p>
            <a:r>
              <a:rPr lang="en-AU" dirty="0" smtClean="0"/>
              <a:t>Rebuild communities</a:t>
            </a:r>
          </a:p>
          <a:p>
            <a:r>
              <a:rPr lang="en-AU" dirty="0" smtClean="0"/>
              <a:t>Build resilience and empowerment</a:t>
            </a:r>
          </a:p>
          <a:p>
            <a:r>
              <a:rPr lang="en-AU" dirty="0" smtClean="0"/>
              <a:t>Build mutual respect and tolerance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ALTERNATIVES TO VIOLENCE PROJECT (AVP)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2673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99862" y="2729948"/>
            <a:ext cx="4585252" cy="339621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AU" sz="2800" dirty="0" smtClean="0"/>
              <a:t>Three levels of workshops: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AU" sz="2800" dirty="0" smtClean="0"/>
              <a:t>Basic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AU" sz="2800" dirty="0" smtClean="0"/>
              <a:t>Advanced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AU" sz="2800" dirty="0" smtClean="0"/>
              <a:t>Training for Facilitators</a:t>
            </a:r>
          </a:p>
          <a:p>
            <a:pPr marL="457200" indent="-457200">
              <a:buFont typeface="+mj-lt"/>
              <a:buAutoNum type="arabicPeriod"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AVP WORKSHOPS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83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0142"/>
          </a:xfrm>
        </p:spPr>
        <p:txBody>
          <a:bodyPr/>
          <a:lstStyle/>
          <a:p>
            <a:r>
              <a:rPr lang="en-AU" dirty="0" smtClean="0"/>
              <a:t>AVP BUILDING BLOCKS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526747"/>
            <a:ext cx="7308850" cy="412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77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AVP PHILOSOPHY</a:t>
            </a:r>
            <a:endParaRPr lang="en-AU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0" y="1750082"/>
            <a:ext cx="7957930" cy="4924088"/>
          </a:xfrm>
        </p:spPr>
      </p:pic>
    </p:spTree>
    <p:extLst>
      <p:ext uri="{BB962C8B-B14F-4D97-AF65-F5344CB8AC3E}">
        <p14:creationId xmlns:p14="http://schemas.microsoft.com/office/powerpoint/2010/main" val="901328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7913" y="2768232"/>
            <a:ext cx="4055165" cy="3450696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Personal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Circles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Teams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Experiential</a:t>
            </a:r>
            <a:endParaRPr lang="en-AU" sz="2800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en-AU" sz="2800" dirty="0" smtClean="0"/>
              <a:t>Reflection</a:t>
            </a:r>
            <a:endParaRPr lang="en-AU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AVP LEARNING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0309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930</TotalTime>
  <Words>598</Words>
  <Application>Microsoft Office PowerPoint</Application>
  <PresentationFormat>On-screen Show (4:3)</PresentationFormat>
  <Paragraphs>124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Waveform</vt:lpstr>
      <vt:lpstr>“Be the change you want to see in the world.”</vt:lpstr>
      <vt:lpstr>ALTERNATIVES TO VIOLENCE PROJECT (AVP)</vt:lpstr>
      <vt:lpstr>ALTERNATIVES TO VOLENCE PROJECT (AVP)</vt:lpstr>
      <vt:lpstr>EMPOWERING PEOPLE TO RESOLVE CONFLICT IN COMMUNITIES</vt:lpstr>
      <vt:lpstr>ALTERNATIVES TO VIOLENCE PROJECT (AVP)</vt:lpstr>
      <vt:lpstr>AVP WORKSHOPS</vt:lpstr>
      <vt:lpstr>AVP BUILDING BLOCKS</vt:lpstr>
      <vt:lpstr>AVP PHILOSOPHY</vt:lpstr>
      <vt:lpstr>AVP LEARNING</vt:lpstr>
      <vt:lpstr>POSITIVE NAMES</vt:lpstr>
      <vt:lpstr>START OF AVP</vt:lpstr>
      <vt:lpstr>AVP RESEARCH</vt:lpstr>
      <vt:lpstr>AVP Worldwide</vt:lpstr>
      <vt:lpstr>AVP AUSTRALIA</vt:lpstr>
      <vt:lpstr>AVP IN NSW</vt:lpstr>
      <vt:lpstr>Gathering Activity</vt:lpstr>
      <vt:lpstr>Small Group Activity</vt:lpstr>
      <vt:lpstr>Challenging Activity</vt:lpstr>
      <vt:lpstr>What’s in it for people of refugee background</vt:lpstr>
      <vt:lpstr>What’s in it for people of refugee backgrounds</vt:lpstr>
      <vt:lpstr>POSITIVE PAIRS</vt:lpstr>
      <vt:lpstr>POSITIVE PAIRS 2</vt:lpstr>
      <vt:lpstr>RED AND GREEN</vt:lpstr>
      <vt:lpstr>AVP BUILDING BLOCKS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FTM</dc:title>
  <dc:creator>Grace McGrath</dc:creator>
  <cp:lastModifiedBy>K PC</cp:lastModifiedBy>
  <cp:revision>87</cp:revision>
  <cp:lastPrinted>2013-09-11T02:13:59Z</cp:lastPrinted>
  <dcterms:created xsi:type="dcterms:W3CDTF">2013-05-20T11:36:39Z</dcterms:created>
  <dcterms:modified xsi:type="dcterms:W3CDTF">2014-10-30T02:54:05Z</dcterms:modified>
</cp:coreProperties>
</file>